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4" name="Shape 27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Shape 2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1" name="Shape 29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Shape 2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9" name="Shape 2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7" name="Shape 30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Shape 3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15" name="Shape 31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Shape 32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Shape 3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1" name="Shape 33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41" name="Shape 3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5" name="Shape 22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1" name="Shape 23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Shape 2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7" name="Shape 23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6" name="Shape 26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image" Target="../media/image40.jpg"/><Relationship Id="rId5" Type="http://schemas.openxmlformats.org/officeDocument/2006/relationships/image" Target="../media/image41.jpg"/><Relationship Id="rId6" Type="http://schemas.openxmlformats.org/officeDocument/2006/relationships/image" Target="../media/image38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jp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0" r="1700"/>
          <a:stretch/>
        </p:blipFill>
        <p:spPr>
          <a:xfrm>
            <a:off x="474878" y="1600200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2241416" y="1586150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Screen Shot 2017-07-17 at 4.09.59 pm.png"/>
          <p:cNvPicPr preferRelativeResize="0"/>
          <p:nvPr/>
        </p:nvPicPr>
        <p:blipFill rotWithShape="1">
          <a:blip r:embed="rId5">
            <a:alphaModFix/>
          </a:blip>
          <a:srcRect t="3262" b="3262"/>
          <a:stretch/>
        </p:blipFill>
        <p:spPr>
          <a:xfrm>
            <a:off x="4007975" y="1600187"/>
            <a:ext cx="1736269" cy="1629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4825" y="1614250"/>
            <a:ext cx="1657200" cy="162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Shape 2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4700" y="2730975"/>
            <a:ext cx="3150475" cy="233017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7" name="Shape 2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9937" y="229625"/>
            <a:ext cx="2499924" cy="2190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Shape 2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9250" y="59775"/>
            <a:ext cx="2869149" cy="25298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9" name="Shape 279"/>
          <p:cNvPicPr preferRelativeResize="0"/>
          <p:nvPr/>
        </p:nvPicPr>
        <p:blipFill rotWithShape="1">
          <a:blip r:embed="rId6">
            <a:alphaModFix/>
          </a:blip>
          <a:srcRect t="10104"/>
          <a:stretch/>
        </p:blipFill>
        <p:spPr>
          <a:xfrm rot="5400000">
            <a:off x="5372400" y="1953712"/>
            <a:ext cx="4978775" cy="1236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Shape 28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04437" y="2504575"/>
            <a:ext cx="3050049" cy="211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01396" y="749121"/>
            <a:ext cx="1445050" cy="1295799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Shape 2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9250" y="152400"/>
            <a:ext cx="4820475" cy="48387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>
            <a:spLocks noGrp="1"/>
          </p:cNvSpPr>
          <p:nvPr>
            <p:ph type="body" idx="4294967295"/>
          </p:nvPr>
        </p:nvSpPr>
        <p:spPr>
          <a:xfrm>
            <a:off x="0" y="4247400"/>
            <a:ext cx="9144000" cy="8961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Book Week Parade- Week 7</a:t>
            </a:r>
          </a:p>
        </p:txBody>
      </p:sp>
      <p:pic>
        <p:nvPicPr>
          <p:cNvPr id="294" name="Shape 2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59027">
            <a:off x="144249" y="146275"/>
            <a:ext cx="4036368" cy="39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Shape 2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65108">
            <a:off x="4357899" y="320700"/>
            <a:ext cx="4166674" cy="3984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Shape 3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850" y="124300"/>
            <a:ext cx="6097649" cy="4894899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02" name="Shape 302"/>
          <p:cNvSpPr txBox="1">
            <a:spLocks noGrp="1"/>
          </p:cNvSpPr>
          <p:nvPr>
            <p:ph type="body" idx="4294967295"/>
          </p:nvPr>
        </p:nvSpPr>
        <p:spPr>
          <a:xfrm>
            <a:off x="0" y="4174225"/>
            <a:ext cx="8590800" cy="9693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b="1">
                <a:solidFill>
                  <a:srgbClr val="0000FF"/>
                </a:solidFill>
              </a:rPr>
              <a:t>Escape to Everywhere </a:t>
            </a:r>
            <a:r>
              <a:rPr lang="en-US">
                <a:solidFill>
                  <a:srgbClr val="000000"/>
                </a:solidFill>
              </a:rPr>
              <a:t>colouring competition...</a:t>
            </a:r>
          </a:p>
        </p:txBody>
      </p:sp>
      <p:pic>
        <p:nvPicPr>
          <p:cNvPr id="303" name="Shape 3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6000" y="486901"/>
            <a:ext cx="2433350" cy="3326925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body" idx="4294967295"/>
          </p:nvPr>
        </p:nvSpPr>
        <p:spPr>
          <a:xfrm>
            <a:off x="0" y="4174225"/>
            <a:ext cx="8590800" cy="9693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     </a:t>
            </a:r>
          </a:p>
        </p:txBody>
      </p:sp>
      <p:pic>
        <p:nvPicPr>
          <p:cNvPr id="310" name="Shape 3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6375" y="136037"/>
            <a:ext cx="5683775" cy="4732425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11" name="Shape 3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6525" y="1443162"/>
            <a:ext cx="2248674" cy="225717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Shape 3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2025" y="0"/>
            <a:ext cx="6177407" cy="483870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8" name="Shape 318"/>
          <p:cNvSpPr txBox="1">
            <a:spLocks noGrp="1"/>
          </p:cNvSpPr>
          <p:nvPr>
            <p:ph type="body" idx="4294967295"/>
          </p:nvPr>
        </p:nvSpPr>
        <p:spPr>
          <a:xfrm>
            <a:off x="0" y="4247400"/>
            <a:ext cx="9144000" cy="89610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Book Fair - Week 7</a:t>
            </a:r>
          </a:p>
        </p:txBody>
      </p:sp>
      <p:pic>
        <p:nvPicPr>
          <p:cNvPr id="319" name="Shape 3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73652">
            <a:off x="322649" y="572191"/>
            <a:ext cx="2194100" cy="1871742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Shape 32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326" name="Shape 326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327" name="Shape 327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Shape 3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350" y="136950"/>
            <a:ext cx="3189400" cy="239205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34" name="Shape 3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17949" y="285600"/>
            <a:ext cx="3616400" cy="27123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35" name="Shape 3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84181" y="2437399"/>
            <a:ext cx="3189419" cy="2392049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36" name="Shape 336" descr="Screen Shot 2015-03-16 at 11.28.50 a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35472" y="397712"/>
            <a:ext cx="1830774" cy="1168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Shape 337" descr="Screen Shot 2015-03-16 at 11.28.50 a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97047" y="3245437"/>
            <a:ext cx="1830774" cy="1168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Shape 338" descr="Screen Shot 2015-03-16 at 11.28.50 a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7597" y="2957612"/>
            <a:ext cx="1830774" cy="1168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344" name="Shape 34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Shape 211" descr="DSCF5669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9925" y="152400"/>
            <a:ext cx="3816089" cy="4838701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2" name="Shape 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2300" y="2343267"/>
            <a:ext cx="2994000" cy="202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Shape 218"/>
          <p:cNvPicPr preferRelativeResize="0"/>
          <p:nvPr/>
        </p:nvPicPr>
        <p:blipFill rotWithShape="1">
          <a:blip r:embed="rId3">
            <a:alphaModFix/>
          </a:blip>
          <a:srcRect b="10096"/>
          <a:stretch/>
        </p:blipFill>
        <p:spPr>
          <a:xfrm>
            <a:off x="116250" y="139500"/>
            <a:ext cx="8308649" cy="1173399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9" name="Shape 219"/>
          <p:cNvSpPr txBox="1"/>
          <p:nvPr/>
        </p:nvSpPr>
        <p:spPr>
          <a:xfrm>
            <a:off x="2697937" y="1359737"/>
            <a:ext cx="3241200" cy="100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7200">
                <a:latin typeface="Impact"/>
                <a:ea typeface="Impact"/>
                <a:cs typeface="Impact"/>
                <a:sym typeface="Impact"/>
              </a:rPr>
              <a:t>Issue 5</a:t>
            </a:r>
          </a:p>
        </p:txBody>
      </p:sp>
      <p:sp>
        <p:nvSpPr>
          <p:cNvPr id="220" name="Shape 220"/>
          <p:cNvSpPr txBox="1">
            <a:spLocks noGrp="1"/>
          </p:cNvSpPr>
          <p:nvPr>
            <p:ph type="body" idx="4294967295"/>
          </p:nvPr>
        </p:nvSpPr>
        <p:spPr>
          <a:xfrm>
            <a:off x="0" y="4174225"/>
            <a:ext cx="8590800" cy="9693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               </a:t>
            </a:r>
          </a:p>
        </p:txBody>
      </p:sp>
      <p:pic>
        <p:nvPicPr>
          <p:cNvPr id="221" name="Shape 2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95925" y="2720125"/>
            <a:ext cx="6045225" cy="218502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Shape 2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0525" y="75275"/>
            <a:ext cx="6451597" cy="4838698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Shape 2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1000" y="152400"/>
            <a:ext cx="6451597" cy="4838698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Shape 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74636" y="1922575"/>
            <a:ext cx="2262766" cy="2159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6475" y="152400"/>
            <a:ext cx="8199075" cy="16779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Shape 241"/>
          <p:cNvSpPr txBox="1">
            <a:spLocks noGrp="1"/>
          </p:cNvSpPr>
          <p:nvPr>
            <p:ph type="body" idx="4294967295"/>
          </p:nvPr>
        </p:nvSpPr>
        <p:spPr>
          <a:xfrm>
            <a:off x="0" y="4174225"/>
            <a:ext cx="8590800" cy="969300"/>
          </a:xfrm>
          <a:prstGeom prst="rect">
            <a:avLst/>
          </a:prstGeom>
          <a:solidFill>
            <a:srgbClr val="3C78D8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MS Readathon runs throughout </a:t>
            </a:r>
            <a:r>
              <a:rPr lang="en-US" sz="6000" b="1">
                <a:solidFill>
                  <a:srgbClr val="000000"/>
                </a:solidFill>
              </a:rPr>
              <a:t>August </a:t>
            </a: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 sz="600" b="1">
              <a:solidFill>
                <a:srgbClr val="000000"/>
              </a:solidFill>
            </a:endParaRP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 sz="6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4294967295"/>
          </p:nvPr>
        </p:nvSpPr>
        <p:spPr>
          <a:xfrm>
            <a:off x="0" y="4174225"/>
            <a:ext cx="8590800" cy="9693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Tech Tuesday and Fun Friday Lego </a:t>
            </a:r>
          </a:p>
        </p:txBody>
      </p:sp>
      <p:pic>
        <p:nvPicPr>
          <p:cNvPr id="248" name="Shape 2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">
            <a:off x="4994125" y="1742650"/>
            <a:ext cx="3470799" cy="2292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Shape 2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5245" y="182178"/>
            <a:ext cx="2540526" cy="1905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Shape 2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285869">
            <a:off x="2667325" y="2196374"/>
            <a:ext cx="2209800" cy="172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Shape 2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365052">
            <a:off x="873110" y="580364"/>
            <a:ext cx="2546805" cy="1634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Shape 25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81325" y="182175"/>
            <a:ext cx="1573213" cy="180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Shape 25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68337" y="2072537"/>
            <a:ext cx="2200275" cy="19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Shape 25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342625" y="235387"/>
            <a:ext cx="2152650" cy="1552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59400" y="3424025"/>
            <a:ext cx="8971500" cy="1667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0000"/>
                </a:solidFill>
              </a:rPr>
              <a:t>End of Term Goals: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30 000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</a:t>
            </a:r>
          </a:p>
          <a:p>
            <a:pPr marL="457200" marR="0" lvl="0" indent="-4191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85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0" name="Shape 260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400" y="0"/>
            <a:ext cx="3417000" cy="61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Shape 2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2825" y="648151"/>
            <a:ext cx="7937299" cy="2641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Shape 2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73180" y="2997620"/>
            <a:ext cx="3416938" cy="19383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Shape 2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9949" y="310850"/>
            <a:ext cx="5101100" cy="4643074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Shape 269"/>
          <p:cNvSpPr txBox="1"/>
          <p:nvPr/>
        </p:nvSpPr>
        <p:spPr>
          <a:xfrm>
            <a:off x="254825" y="0"/>
            <a:ext cx="818700" cy="5143500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endParaRPr sz="600" b="1">
              <a:latin typeface="Impact"/>
              <a:ea typeface="Impact"/>
              <a:cs typeface="Impact"/>
              <a:sym typeface="Impact"/>
            </a:endParaRPr>
          </a:p>
          <a:p>
            <a:pPr lvl="0" algn="ctr" rtl="0">
              <a:spcBef>
                <a:spcPts val="0"/>
              </a:spcBef>
              <a:buNone/>
            </a:pPr>
            <a:r>
              <a:rPr lang="en-US" sz="5500" b="1">
                <a:latin typeface="Impact"/>
                <a:ea typeface="Impact"/>
                <a:cs typeface="Impact"/>
                <a:sym typeface="Impact"/>
              </a:rPr>
              <a:t>L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5500" b="1">
                <a:latin typeface="Impact"/>
                <a:ea typeface="Impact"/>
                <a:cs typeface="Impact"/>
                <a:sym typeface="Impact"/>
              </a:rPr>
              <a:t>I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5500" b="1">
                <a:latin typeface="Impact"/>
                <a:ea typeface="Impact"/>
                <a:cs typeface="Impact"/>
                <a:sym typeface="Impact"/>
              </a:rPr>
              <a:t>T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sz="5500" b="1">
                <a:latin typeface="Impact"/>
                <a:ea typeface="Impact"/>
                <a:cs typeface="Impact"/>
                <a:sym typeface="Impact"/>
              </a:rPr>
              <a:t>P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5500" b="1">
                <a:latin typeface="Impact"/>
                <a:ea typeface="Impact"/>
                <a:cs typeface="Impact"/>
                <a:sym typeface="Impact"/>
              </a:rPr>
              <a:t>RO</a:t>
            </a:r>
          </a:p>
        </p:txBody>
      </p:sp>
      <p:sp>
        <p:nvSpPr>
          <p:cNvPr id="270" name="Shape 270"/>
          <p:cNvSpPr txBox="1"/>
          <p:nvPr/>
        </p:nvSpPr>
        <p:spPr>
          <a:xfrm>
            <a:off x="7560800" y="0"/>
            <a:ext cx="754800" cy="5143500"/>
          </a:xfrm>
          <a:prstGeom prst="rect">
            <a:avLst/>
          </a:prstGeom>
          <a:solidFill>
            <a:srgbClr val="7F6000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600" b="1">
              <a:latin typeface="Impact"/>
              <a:ea typeface="Impact"/>
              <a:cs typeface="Impact"/>
              <a:sym typeface="Impact"/>
            </a:endParaRPr>
          </a:p>
          <a:p>
            <a:pPr lvl="0" algn="ctr" rtl="0">
              <a:spcBef>
                <a:spcPts val="0"/>
              </a:spcBef>
              <a:buNone/>
            </a:pPr>
            <a:endParaRPr sz="600" b="1">
              <a:latin typeface="Impact"/>
              <a:ea typeface="Impact"/>
              <a:cs typeface="Impact"/>
              <a:sym typeface="Impact"/>
            </a:endParaRPr>
          </a:p>
          <a:p>
            <a:pPr lvl="0" algn="ctr" rtl="0">
              <a:spcBef>
                <a:spcPts val="0"/>
              </a:spcBef>
              <a:buNone/>
            </a:pPr>
            <a:r>
              <a:rPr lang="en-US" sz="6000" b="1">
                <a:latin typeface="Impact"/>
                <a:ea typeface="Impact"/>
                <a:cs typeface="Impact"/>
                <a:sym typeface="Impact"/>
              </a:rPr>
              <a:t>GOALS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Macintosh PowerPoint</Application>
  <PresentationFormat>On-screen Show (16:9)</PresentationFormat>
  <Paragraphs>39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Impact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2017-07-30T09:17:07Z</dcterms:modified>
</cp:coreProperties>
</file>